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6" r:id="rId5"/>
    <p:sldId id="267" r:id="rId6"/>
    <p:sldId id="258" r:id="rId7"/>
    <p:sldId id="268" r:id="rId8"/>
    <p:sldId id="261" r:id="rId9"/>
    <p:sldId id="269" r:id="rId10"/>
    <p:sldId id="270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F25"/>
    <a:srgbClr val="201F24"/>
    <a:srgbClr val="CAB3F6"/>
    <a:srgbClr val="996DEC"/>
    <a:srgbClr val="8958E9"/>
    <a:srgbClr val="5F3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2"/>
    <p:restoredTop sz="97161"/>
  </p:normalViewPr>
  <p:slideViewPr>
    <p:cSldViewPr snapToGrid="0">
      <p:cViewPr varScale="1">
        <p:scale>
          <a:sx n="212" d="100"/>
          <a:sy n="212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927B8-1660-3C4B-84E9-B553BA5B146F}" type="datetimeFigureOut">
              <a:rPr lang="en-US" smtClean="0"/>
              <a:t>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F4774-E237-1A49-981F-A74D675F7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7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63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3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92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12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6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2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9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7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64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85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F4774-E237-1A49-981F-A74D675F72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5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4854-9B3B-37F5-4A5E-D9D60B6A4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E08F3-1277-F942-C46A-6FA7AD9AB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26D71-B94A-7691-FBFC-6710D7E3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35478-CFCC-A1E7-ACC4-DA3A7920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18E0B-F46E-2C55-6328-7EDC38C5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7938-4DA4-9B3D-7722-C18EE0B1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E775D-63CB-B7F9-A992-E2A9ECBD4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C5EAD-421A-39AE-BA86-637F56C0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1DB3-CB51-135F-25A7-0C9D04D7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9801E-5A8E-7548-15EA-A127DB7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8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ABB2B-ACE9-7CC0-AF82-C8423F84C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10DF4-5059-D28E-08AA-38D7563A5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2CA9F-449A-470C-EF60-4538B8A8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DA55F-510C-8953-0D35-F131CFDA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B894C-C7A4-DF34-4D26-FEE0DEDF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9DC9-13CD-5F79-9FB2-7A524632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F6A54-02BB-1FFB-8563-4D8429990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6AC80-87B4-09EA-A165-D1BBDC76C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9C90B-70C4-6713-D25C-7A304476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1EC31-F03A-DCF9-8A25-4158CD17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2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F78A-3D2D-2B4D-BFBF-5F314CEC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EEFD7-9D08-1FDD-B76B-D183CC8C7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B8C2D-6AFB-D5EB-7A14-DFC6D247C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3B27-01B0-D792-C5CF-81BA678E9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6D35E-6113-34B4-36F2-8F6EDAB9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4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3E07-360B-7B23-3806-9EACE312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E6E26-F2DA-541D-522B-AACE3B2D4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3B105-C86B-EAB8-4CC6-74B017801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D663B-53D8-DEE4-EC38-C26D76A1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C7490-8E75-1322-389C-99A4D90AC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96305-44CD-00F1-989B-AF83C1D1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0F33-058D-8964-B5AC-20A4998F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F1FAA-FB86-A140-932A-9BBB78579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2A228-DDE6-9E8B-F5FF-53EDAB901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D92D6-4053-B8B1-FFDC-B3685F339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4EBFEE-AAC6-DB35-9A75-118D61075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4BD6A-EB01-F07C-A074-91971911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CEFA0-FDA1-D090-2164-41EF4992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92411-0FE0-770A-B3CE-16EFD10A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1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7C31-16F5-2C4E-32ED-E672A115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65C96-CC80-6C7F-7369-E08B494B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75D6D-3FAE-05E5-02A5-51855D9E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B1A77-9CAC-30D0-364E-5C3E1F5A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8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C63D6-655E-C7FC-48CF-2135E65F2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359F1-AE7A-A67F-CFBA-7B437C60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01C55-B9DB-D37F-8DFC-5BB7ACCE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6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8AEA-24D0-0EEE-25C5-E6461A9F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80344-F432-85D4-58E3-0F81A4CE2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51411-B77B-303A-32D9-8668D4126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558A4-C3DD-BF35-DF77-38EE1B3C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B3254-7CC9-A10D-60AF-123718AE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4E399-F41C-5646-8CEB-70EABEEA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7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9F8E-D0AC-F50C-7DB1-0913C9B9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F84D3-D3BD-0DD7-EC83-22247A360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7675-B415-E36F-2AC2-F541C0FB4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28CC0-DA19-E555-E8C8-D2738042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1CE47-09AA-366D-60EE-D1294A0B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DB43-314C-F4CC-C28D-1A76B3C1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40B55-C854-A8D6-0201-5ADEA62F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24107-5129-80FB-A15D-2EC26EC45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5B637-8CA3-B823-1FDF-D824C465D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80983-7953-1640-9A93-44351DBCF74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BDE02-80FF-A3B0-FE70-575CF2F6F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8AEBF-678F-9A3B-261F-5006C4739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A14E3-C591-CD42-8039-247EF708B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4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ke-It-Stick-Peter-C-Brown-audiobook/dp/B00M1Z2THY/ref=sr_1_1?crid=18AT0T6I8I189&amp;keywords=make+it+stick+the+science+of+successful+learning&amp;qid=1705269518&amp;sprefix=make+it+s%2Caps%2C119&amp;sr=8-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ake-It-Stick-Peter-C-Brown-audiobook/dp/B00M1Z2THY/ref=sr_1_1?crid=18AT0T6I8I189&amp;keywords=make+it+stick+the+science+of+successful+learning&amp;qid=1705269518&amp;sprefix=make+it+s%2Caps%2C119&amp;sr=8-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3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963DC2-6AA7-8585-AFC8-A101D0414BA3}"/>
              </a:ext>
            </a:extLst>
          </p:cNvPr>
          <p:cNvSpPr txBox="1"/>
          <p:nvPr/>
        </p:nvSpPr>
        <p:spPr>
          <a:xfrm>
            <a:off x="3055810" y="-4"/>
            <a:ext cx="4707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Obsidian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</a:rPr>
              <a:t>Your Personal Knowledge 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185113" y="1318021"/>
            <a:ext cx="84341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Tip Of The Iceberg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This is all Kurt’s fault 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Don’t be underwhelmed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How we learn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Building Habits and Journaling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Obsidian at your command - Plugins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Taking Daily Notes and Research Notes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Looking Good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Multi-Device use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Guest speakers and their experiences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Feel free to install and play as we are going through the application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Ask questions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Resources: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page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E9666-7A39-DA20-44EA-426DA66D4DCF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811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4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124968" y="114422"/>
            <a:ext cx="855443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Canvas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I have limited use of this right now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Some cool plugins and uses seen on YouTube, Just not enough time in the day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4 Things To Add to a Canvas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Cards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Media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External Links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What you do in the Canvas does not reflect in the Vault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Such as linking two notes in the Canvas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Cards only live in the Canvas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Cards can become Notes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D2DC-B05A-FD45-64F9-CA3C7EA8FAFB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7439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4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2868955" y="114422"/>
            <a:ext cx="50816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Looking Good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How to change the visual aspects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Creating your own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Themes are contained in each Vault like plugins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D2DC-B05A-FD45-64F9-CA3C7EA8FAFB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930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4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431760" y="114422"/>
            <a:ext cx="800099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Multi-Device Support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Yes, that is supported!!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Apple iCloud with GIT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iOS Obsidian, enable iCloud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Create a vault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Delete all files in the Obsidian directory created (hidden files as well)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Init Obsidian Directory with GIT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Create Vault with iOS Obsidian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Connect MacOS or other iOS devices to the Vault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Sync happens with iCloud files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Use GIT as normal</a:t>
            </a:r>
          </a:p>
          <a:p>
            <a:pPr marL="228600" indent="-228600" algn="ctr">
              <a:buAutoNum type="arabicParenR"/>
            </a:pP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Apple iCloud 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On the iOS version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Create a vault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Connect to the cloud vault with the MacOS Obsidian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These are now synced</a:t>
            </a:r>
          </a:p>
          <a:p>
            <a:pPr marL="228600" indent="-228600" algn="ctr">
              <a:buAutoNum type="arabicParenR"/>
            </a:pPr>
            <a:r>
              <a:rPr lang="en-US" sz="1200" dirty="0">
                <a:solidFill>
                  <a:schemeClr val="bg1"/>
                </a:solidFill>
              </a:rPr>
              <a:t>Connect any other iOS or MacOS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Windows and Android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Pay Synching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D2DC-B05A-FD45-64F9-CA3C7EA8FAFB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891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4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2868955" y="114422"/>
            <a:ext cx="5081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Guest Speakers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Kurt Wendling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David Lowrey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Alex White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D2DC-B05A-FD45-64F9-CA3C7EA8FAFB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0999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4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138998" y="114422"/>
            <a:ext cx="85664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Resources To Spark Your Curiosity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/Jeff-</a:t>
            </a:r>
            <a:r>
              <a:rPr lang="en-US" dirty="0" err="1">
                <a:solidFill>
                  <a:schemeClr val="bg1"/>
                </a:solidFill>
              </a:rPr>
              <a:t>ADDev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ObsidianExamples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Feel free to use this to share your experience and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D2DC-B05A-FD45-64F9-CA3C7EA8FAFB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147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3" y="-2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307440" y="103911"/>
            <a:ext cx="83819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All Kurt’s Fault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My goal today is to stir interest and curiosity in your own learning and growth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History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Developed by </a:t>
            </a:r>
            <a:r>
              <a:rPr lang="en-US" sz="1600" dirty="0" err="1">
                <a:solidFill>
                  <a:schemeClr val="bg1"/>
                </a:solidFill>
              </a:rPr>
              <a:t>Shida</a:t>
            </a:r>
            <a:r>
              <a:rPr lang="en-US" sz="1600" dirty="0">
                <a:solidFill>
                  <a:schemeClr val="bg1"/>
                </a:solidFill>
              </a:rPr>
              <a:t> Li and Erica Xu while quarantining during COVID-19 pandemic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Students at the University of Waterloo they built Obsidian utilizing Electron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What is Electron? Free and Open-Source framework maintained by </a:t>
            </a:r>
            <a:r>
              <a:rPr lang="en-US" sz="1600" dirty="0" err="1">
                <a:solidFill>
                  <a:schemeClr val="bg1"/>
                </a:solidFill>
              </a:rPr>
              <a:t>OpenJS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Windows, Linux, macOS, and mobile Android and iOS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Customized using plugins and themes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68A2B-502C-F37E-722E-0A207044929C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189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4" y="5033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163058" y="93400"/>
            <a:ext cx="855043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Don’t be underwhelmed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How Kurt captured my attention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My use of a notebook and planner – My Playbook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Have been looking for some time for an electronic replacement that works for me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- Notion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- Evernote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- Notability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- Others….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All great applications, but I was just not satisfied and kept going back to my paper method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Obsidian didn’t click right away, it</a:t>
            </a:r>
            <a:r>
              <a:rPr lang="en-US" dirty="0">
                <a:solidFill>
                  <a:schemeClr val="bg1"/>
                </a:solidFill>
              </a:rPr>
              <a:t> has taken an investment to learn and make it work for me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But once it did, it has been exactly what I was looking for, and everything is finally in one place…. My Obsidian Vault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Your vault does not have to be perfect, MD files are extremely easy to use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They will evolve over time and you won’t lose your 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NO PROPIETARY FORMAT!!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Creating your first Vault and first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8AC9F-4BA9-763C-F808-2AF36567E55E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301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09" y="-1"/>
            <a:ext cx="348120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314033" y="-298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314033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11062631" y="-2980"/>
            <a:ext cx="1129369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3426" y="1"/>
            <a:ext cx="1098574" cy="1103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B8AC9F-4BA9-763C-F808-2AF36567E55E}"/>
              </a:ext>
            </a:extLst>
          </p:cNvPr>
          <p:cNvSpPr txBox="1"/>
          <p:nvPr/>
        </p:nvSpPr>
        <p:spPr>
          <a:xfrm>
            <a:off x="11061354" y="6520964"/>
            <a:ext cx="109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obsidian.md</a:t>
            </a:r>
            <a:endParaRPr lang="en-US" sz="1400" dirty="0"/>
          </a:p>
        </p:txBody>
      </p:sp>
      <p:pic>
        <p:nvPicPr>
          <p:cNvPr id="9" name="Screen Recording 2024-01-14 at 3.55.45 PM">
            <a:hlinkClick r:id="" action="ppaction://media"/>
            <a:extLst>
              <a:ext uri="{FF2B5EF4-FFF2-40B4-BE49-F238E27FC236}">
                <a16:creationId xmlns:a16="http://schemas.microsoft.com/office/drawing/2014/main" id="{FB2F6492-7E2F-7075-F517-5785C5D25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4911" y="126449"/>
            <a:ext cx="8409322" cy="659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09" y="-1"/>
            <a:ext cx="348120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314033" y="-298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314033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11062631" y="-2980"/>
            <a:ext cx="1129369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426" y="1"/>
            <a:ext cx="1098574" cy="1103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B8AC9F-4BA9-763C-F808-2AF36567E55E}"/>
              </a:ext>
            </a:extLst>
          </p:cNvPr>
          <p:cNvSpPr txBox="1"/>
          <p:nvPr/>
        </p:nvSpPr>
        <p:spPr>
          <a:xfrm>
            <a:off x="11061354" y="6520964"/>
            <a:ext cx="109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obsidian.md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6C35F-436D-DE13-2BD0-0A589B34FABA}"/>
              </a:ext>
            </a:extLst>
          </p:cNvPr>
          <p:cNvSpPr txBox="1"/>
          <p:nvPr/>
        </p:nvSpPr>
        <p:spPr>
          <a:xfrm>
            <a:off x="598974" y="252582"/>
            <a:ext cx="1017871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Live Demo Of Created Base Vault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Read View / Edit View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Linking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Embedded Linking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See how this is underwhelming at first glance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2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3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171074" y="137931"/>
            <a:ext cx="86146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we learn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We have a web of thoughts 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Connecting those thoughts and keeping that information together is a challenge 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Obsidian allows us to create links between thoughts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Produces a graph of knowledge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Queries to pull data together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 err="1">
                <a:solidFill>
                  <a:schemeClr val="bg1"/>
                </a:solidFill>
              </a:rPr>
              <a:t>Zettelkasten</a:t>
            </a:r>
            <a:endParaRPr lang="en-US" sz="1600" b="1" i="0" dirty="0">
              <a:solidFill>
                <a:schemeClr val="bg1"/>
              </a:solidFill>
              <a:effectLst/>
              <a:latin typeface="Roboto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Fleeting Notes – Quick thoughts, to dos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Reference Notes – Capture Other People's Work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Literature Notes – Note in your own words about a reference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Writing what you want out of it is key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Permanent Notes – 1 note 1 idea, short and concise 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33C52-D274-B180-2B00-0E030FBBCF1C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34C7A545-AFC0-21BE-0C93-A846B33DD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240" y="2588470"/>
            <a:ext cx="2012884" cy="20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8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3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171074" y="137931"/>
            <a:ext cx="8614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Building Habits and Journaling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Daily tracking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Journaling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Calendar and Templates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33C52-D274-B180-2B00-0E030FBBCF1C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F5580-8AD4-DFCC-884C-FB1F606FA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211" y="2436059"/>
            <a:ext cx="1754941" cy="1754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EA7C3-3B93-1FA6-0F7C-ED3F4915A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0652" y="4267709"/>
            <a:ext cx="1744500" cy="17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7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4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155034" y="114422"/>
            <a:ext cx="8542415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Obsidian is at your command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Briefly had seen these with the previous example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Plugins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Darn, near 1,200 plugins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What defines a good plugin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make things faster and automate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adds relevant functionality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make things easier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Templates, Checklist, </a:t>
            </a:r>
            <a:r>
              <a:rPr lang="en-US" dirty="0" err="1">
                <a:solidFill>
                  <a:schemeClr val="bg1"/>
                </a:solidFill>
              </a:rPr>
              <a:t>Dataview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Templater</a:t>
            </a:r>
            <a:r>
              <a:rPr lang="en-US" dirty="0">
                <a:solidFill>
                  <a:schemeClr val="bg1"/>
                </a:solidFill>
              </a:rPr>
              <a:t>, Calendar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Cool tip: Embedding YouTube video into a note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How I Used O'Reilly Videos I Pulled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Have not tried yet: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- Amazon Kindle Highlights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- Book Search Plugin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- Note Refactoring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Each vault has the plugins contained in the vault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D2DC-B05A-FD45-64F9-CA3C7EA8FAFB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265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73029-A53A-D957-D214-696B70A277ED}"/>
              </a:ext>
            </a:extLst>
          </p:cNvPr>
          <p:cNvSpPr/>
          <p:nvPr/>
        </p:nvSpPr>
        <p:spPr>
          <a:xfrm>
            <a:off x="-32810" y="-1"/>
            <a:ext cx="1008993" cy="6858000"/>
          </a:xfrm>
          <a:prstGeom prst="rect">
            <a:avLst/>
          </a:prstGeom>
          <a:solidFill>
            <a:srgbClr val="201F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F1265-A724-163B-56FA-0E3C03265A28}"/>
              </a:ext>
            </a:extLst>
          </p:cNvPr>
          <p:cNvSpPr/>
          <p:nvPr/>
        </p:nvSpPr>
        <p:spPr>
          <a:xfrm>
            <a:off x="976184" y="0"/>
            <a:ext cx="1121581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7E6F2-6A28-E62B-CA0D-3B0D9AC62507}"/>
              </a:ext>
            </a:extLst>
          </p:cNvPr>
          <p:cNvCxnSpPr/>
          <p:nvPr/>
        </p:nvCxnSpPr>
        <p:spPr>
          <a:xfrm>
            <a:off x="976184" y="0"/>
            <a:ext cx="0" cy="6858000"/>
          </a:xfrm>
          <a:prstGeom prst="line">
            <a:avLst/>
          </a:prstGeom>
          <a:ln w="63500">
            <a:solidFill>
              <a:srgbClr val="CAB3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AE21A-2F92-30CF-0046-DE1FCD012FC3}"/>
              </a:ext>
            </a:extLst>
          </p:cNvPr>
          <p:cNvSpPr/>
          <p:nvPr/>
        </p:nvSpPr>
        <p:spPr>
          <a:xfrm>
            <a:off x="9843364" y="0"/>
            <a:ext cx="2348636" cy="6858000"/>
          </a:xfrm>
          <a:prstGeom prst="rect">
            <a:avLst/>
          </a:prstGeom>
          <a:solidFill>
            <a:srgbClr val="CAB3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541B29-D31B-BE71-0A86-3DEF6A5D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364" y="1"/>
            <a:ext cx="2348636" cy="235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3BC601-EDFD-2283-5E9F-0CD19B9447D0}"/>
              </a:ext>
            </a:extLst>
          </p:cNvPr>
          <p:cNvSpPr txBox="1"/>
          <p:nvPr/>
        </p:nvSpPr>
        <p:spPr>
          <a:xfrm>
            <a:off x="1155034" y="114422"/>
            <a:ext cx="8542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Taking Daily Notes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Periodic Notes - Daily, Weekly, Month, Yearly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Cool tip: Embedding YouTube video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O'Reilly Videos Embedded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D2DC-B05A-FD45-64F9-CA3C7EA8FAFB}"/>
              </a:ext>
            </a:extLst>
          </p:cNvPr>
          <p:cNvSpPr txBox="1"/>
          <p:nvPr/>
        </p:nvSpPr>
        <p:spPr>
          <a:xfrm>
            <a:off x="10110952" y="6457889"/>
            <a:ext cx="192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obsidian.md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9276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7258</TotalTime>
  <Words>777</Words>
  <Application>Microsoft Macintosh PowerPoint</Application>
  <PresentationFormat>Widescreen</PresentationFormat>
  <Paragraphs>211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Holmes</dc:creator>
  <cp:lastModifiedBy>Jeff Holmes</cp:lastModifiedBy>
  <cp:revision>12</cp:revision>
  <dcterms:created xsi:type="dcterms:W3CDTF">2024-01-11T19:26:51Z</dcterms:created>
  <dcterms:modified xsi:type="dcterms:W3CDTF">2024-01-18T23:37:33Z</dcterms:modified>
</cp:coreProperties>
</file>